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32ab280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132ab280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22b2201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22b2201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132b9f1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132b9f1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132b9f1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132b9f1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132b9f1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132b9f1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32b9f1c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132b9f1c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68fe77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68fe77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132b9f1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132b9f1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132b9f1c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132b9f1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132b9f1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132b9f1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2880cf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2880cf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32b9f1c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132b9f1c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6f05a4c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6f05a4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6f05a4c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6f05a4c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1f110da5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1f110da5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62880cf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62880cf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32ab28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32ab28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32ab280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32ab280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132ab280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132ab280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68fe77f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68fe77f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8da357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8da357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Clutter Reduction and Multi-Dimensional Visualization with High Dimensional Data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4238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Atwell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50" y="152400"/>
            <a:ext cx="8219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FIFA19 Visualizations</a:t>
            </a:r>
            <a:endParaRPr/>
          </a:p>
        </p:txBody>
      </p:sp>
      <p:sp>
        <p:nvSpPr>
          <p:cNvPr id="332" name="Google Shape;332;p23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25" y="94463"/>
            <a:ext cx="5318226" cy="49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925" y="152400"/>
            <a:ext cx="55378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988" y="96000"/>
            <a:ext cx="47120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52400"/>
            <a:ext cx="59535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86" y="152400"/>
            <a:ext cx="648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Med15 Visualizations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50" y="152400"/>
            <a:ext cx="510527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00" y="152400"/>
            <a:ext cx="50497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744" y="152400"/>
            <a:ext cx="12616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900" y="152400"/>
            <a:ext cx="471484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FIFA19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/>
              <a:t>Player statistics for all players in the 2019 season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18k records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89 attributes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Med15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Aggregate report of patient demographics and healthcare facility statistics that had patients with Medicare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15k records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41 attributes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7824"/>
            <a:ext cx="7923249" cy="38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650" y="597825"/>
            <a:ext cx="846834" cy="3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for FIFA19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Dimensional reduction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Records limited to first 1000, then first 500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Using regex to parse strings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Dimensional Reordering using Parallel Coordinates &amp; Scatterplot Matrices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After cleaning:  500 observations, 35 dimensions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0" l="-8510" r="8510" t="0"/>
          <a:stretch/>
        </p:blipFill>
        <p:spPr>
          <a:xfrm>
            <a:off x="152400" y="152400"/>
            <a:ext cx="7952519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50" y="152400"/>
            <a:ext cx="821738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3" y="152400"/>
            <a:ext cx="82920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0" y="152400"/>
            <a:ext cx="82628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for Medicare15</a:t>
            </a:r>
            <a:endParaRPr/>
          </a:p>
        </p:txBody>
      </p:sp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/>
              <a:t>Dimension reduction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Removing records with NA values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Dimensional Reordering using Parallel Coordinates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cleaning:  48 records, 21 dimensions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5" y="152400"/>
            <a:ext cx="82680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